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60" r:id="rId4"/>
    <p:sldId id="259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1" r:id="rId15"/>
    <p:sldId id="274" r:id="rId16"/>
    <p:sldId id="275" r:id="rId17"/>
    <p:sldId id="276" r:id="rId18"/>
    <p:sldId id="277" r:id="rId19"/>
    <p:sldId id="278" r:id="rId20"/>
    <p:sldId id="280" r:id="rId21"/>
    <p:sldId id="279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E7F8A-90E5-4A18-8F49-A29EC2C68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C471B-5F87-447F-A5C6-7280616E4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8FC70-2C22-4D06-9E6D-0A33C14F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E22C-1501-4F2D-BEA1-8BF1E961A5B6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12D0C-2C41-416D-A428-5F06A5C79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77FB8-BD11-4D8F-8261-D6999368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FB9C0-765D-4FDF-9A4D-1328D01D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61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231F-5558-427D-9D59-976A6F0A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3485C6-3770-4975-9959-9511BA6BE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26403-9B76-49BC-A214-9030F2E42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E22C-1501-4F2D-BEA1-8BF1E961A5B6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3758B-ECFD-4390-8772-1B2B77DF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C4A47-9E86-4F93-B2D8-E8F9656A0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FB9C0-765D-4FDF-9A4D-1328D01D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6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1407EB-C1C2-4F22-8A87-1D7A35D4F9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7EEDD-E923-4D13-BD8E-67BD052B3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311C2-ECD4-4A69-A0E6-7C2057B6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E22C-1501-4F2D-BEA1-8BF1E961A5B6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57C6E-8E41-4AB3-8A39-09C1D13B2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D641A-E70D-4D0A-849A-9A03965AA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FB9C0-765D-4FDF-9A4D-1328D01D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6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A50E-650B-43BB-B26A-8D3E9AB96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24A9A-0759-4C00-8FD4-A34DDF0A2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260D6-3359-4E61-9AF2-1675B5D8A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E22C-1501-4F2D-BEA1-8BF1E961A5B6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95246-56A4-41FE-871B-86D271B4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22893-9D64-4026-97A1-8035B25A1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FB9C0-765D-4FDF-9A4D-1328D01D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75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2798-FD75-4D7C-A0CB-E7040CB3F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8DFE2-4DD2-43A6-A9B1-94D229EAB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E2A77-8B49-4A62-AB3B-6A0081F45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E22C-1501-4F2D-BEA1-8BF1E961A5B6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E2466-3176-41B2-A92E-BEA40FE1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489BD-F6A2-469C-9D0D-4E7110100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FB9C0-765D-4FDF-9A4D-1328D01D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4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A1AC-82B3-48D2-B3E5-55CFD9557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A40B4-96B6-43C8-A7E5-20FBF6B03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2128B-CD04-4262-8606-F47E28441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0D321-D01D-4A0D-B878-8390433C8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E22C-1501-4F2D-BEA1-8BF1E961A5B6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B727B-5010-406F-B5C5-E87306DF5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3E17B-65F6-4EF4-8920-EDC755AE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FB9C0-765D-4FDF-9A4D-1328D01D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0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7393-F7B9-49BE-BB7E-ED49324C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24583-6AA1-48BC-8208-A939B3F09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B9C38-F28F-4D34-9753-DF283A7A0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3AB93-31C7-45BC-BC97-C73E0FC2E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B0297-417D-4ECB-A214-E31FC9C85D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6F48CC-E816-4002-B49A-4F1CCA8B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E22C-1501-4F2D-BEA1-8BF1E961A5B6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9D4AE9-CEC5-4B39-8458-DC45EEFC0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2B8EE4-169F-473A-A0A6-29F33275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FB9C0-765D-4FDF-9A4D-1328D01D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94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5425-E0E7-4F13-BF10-738C64A7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51F115-EC7B-4E00-A1C8-FA16ED78B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E22C-1501-4F2D-BEA1-8BF1E961A5B6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6F9B64-49AA-432E-9B4B-8D87E0FC2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39ADE-EE96-459C-A1D2-7F1097A8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FB9C0-765D-4FDF-9A4D-1328D01D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40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6713AA-3FA0-4B25-AFA1-4799F980A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E22C-1501-4F2D-BEA1-8BF1E961A5B6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BB425F-5166-4CA0-9D0D-4BAB15E13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3F68-EF43-4011-90D9-9DD219F31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FB9C0-765D-4FDF-9A4D-1328D01D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51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BDDA-98D1-4A23-A963-4E30D789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B704F-BE20-42E0-8BC5-4EDD962EF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65522-437D-4DEC-9569-8522B9028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CBF63-3692-48C0-8870-42C9A2ACA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E22C-1501-4F2D-BEA1-8BF1E961A5B6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284E2-66E4-4075-8D95-CB967A712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0AADB-CC7D-4E22-AC6F-AEC5AC452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FB9C0-765D-4FDF-9A4D-1328D01D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7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E520-BE5B-46C4-AADA-579406F6F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84059-E145-403A-A083-85096B7E54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CCF30-4178-4954-AD61-B9A0D49D7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C96DD-5C86-4181-8F8E-26734587A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DE22C-1501-4F2D-BEA1-8BF1E961A5B6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64403-BF3D-486F-8A98-1A7418E8B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13EA1-B9E4-475B-B407-74D792D47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FB9C0-765D-4FDF-9A4D-1328D01D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22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7FB943-E72A-49C7-B830-9B1C199F4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1223B-9470-4CA7-A0BD-574C25B22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2EE6C-93BC-435B-9B5D-F6807163F1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DE22C-1501-4F2D-BEA1-8BF1E961A5B6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661D7-7A9B-4A7D-B18A-D74922CB6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D4B2C-8A8A-49FA-82E7-E4453D3DF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FB9C0-765D-4FDF-9A4D-1328D01D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4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?microsoft_azure_marketplace_ItemHideKey=microsoft_azure_cognitiveservices_customvision#create/Microsoft.CognitiveServicesCustomVisi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ustomvision.ai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Azure-Samples/cognitive-services-onnx-customvision-sampl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cognitive-services-android-customvision-sample/blob/master/object_detection/README.m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8D52-0C61-4413-A693-30189C13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Custom Vision resource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031204-8193-471A-9882-25ABAE342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3072"/>
            <a:ext cx="7334250" cy="3946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609677-16A4-4A70-816F-B09FDF418449}"/>
              </a:ext>
            </a:extLst>
          </p:cNvPr>
          <p:cNvSpPr txBox="1"/>
          <p:nvPr/>
        </p:nvSpPr>
        <p:spPr>
          <a:xfrm>
            <a:off x="838200" y="1389602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hlinkClick r:id="rId3"/>
              </a:rPr>
              <a:t>Link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30347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EC4A9-1F3C-445A-8932-B9F3127FA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 for other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D464B-A08F-408C-94B7-27126F704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3083"/>
            <a:ext cx="7258103" cy="445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43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198A0-EBBC-49C5-B4F3-7DB6FED9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around 20 images, train the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750ED-0140-42F2-8D93-59F7E3C00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76" y="1690688"/>
            <a:ext cx="9201180" cy="494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34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6EFB9-7748-413C-94C6-399634BD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will show you performance of the iteration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28EB6-D949-4C4F-9693-8FEAE1B82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143"/>
          <a:stretch/>
        </p:blipFill>
        <p:spPr>
          <a:xfrm>
            <a:off x="745331" y="1481870"/>
            <a:ext cx="8805864" cy="537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72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37287-E6B7-4068-B5F5-234878224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quick test using your own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EE789-5E65-40B9-8222-6FB86EEB4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2091"/>
            <a:ext cx="8851132" cy="47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53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97A9D2-92A2-4942-9E07-448E73675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80" y="269065"/>
            <a:ext cx="10295840" cy="614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38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C1C16-C04C-4E7B-9C64-236AE4078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875"/>
            <a:ext cx="10515600" cy="527208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Continue to tag more images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Train model again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See the performance improve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When ready, publish the model</a:t>
            </a:r>
          </a:p>
        </p:txBody>
      </p:sp>
    </p:spTree>
    <p:extLst>
      <p:ext uri="{BB962C8B-B14F-4D97-AF65-F5344CB8AC3E}">
        <p14:creationId xmlns:p14="http://schemas.microsoft.com/office/powerpoint/2010/main" val="3281610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9256C7-44DB-449C-924F-0FA070E63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95" y="767065"/>
            <a:ext cx="10524609" cy="53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10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4058F-1F25-4805-83C7-51CB5D552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Use the Prediction API to predict a image - POST request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178509-E302-46D9-808E-5213A9D00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5" y="1690688"/>
            <a:ext cx="7610497" cy="5021483"/>
          </a:xfrm>
        </p:spPr>
      </p:pic>
    </p:spTree>
    <p:extLst>
      <p:ext uri="{BB962C8B-B14F-4D97-AF65-F5344CB8AC3E}">
        <p14:creationId xmlns:p14="http://schemas.microsoft.com/office/powerpoint/2010/main" val="1419830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7D7D-3AD8-408A-8D59-8EADC4BF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0DDB85-67E6-4270-87DE-23C3EF65F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11274"/>
            <a:ext cx="7356637" cy="5311765"/>
          </a:xfrm>
        </p:spPr>
      </p:pic>
    </p:spTree>
    <p:extLst>
      <p:ext uri="{BB962C8B-B14F-4D97-AF65-F5344CB8AC3E}">
        <p14:creationId xmlns:p14="http://schemas.microsoft.com/office/powerpoint/2010/main" val="4695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39170-5B42-480E-AD06-B8A9EB02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113667"/>
            <a:ext cx="11353800" cy="1325563"/>
          </a:xfrm>
        </p:spPr>
        <p:txBody>
          <a:bodyPr/>
          <a:lstStyle/>
          <a:p>
            <a:r>
              <a:rPr lang="en-US" dirty="0"/>
              <a:t>Export model to run locally on different platforms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FA963D-1BD9-45D4-BB23-6C8E318AA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9230"/>
            <a:ext cx="7098526" cy="5418770"/>
          </a:xfrm>
        </p:spPr>
      </p:pic>
    </p:spTree>
    <p:extLst>
      <p:ext uri="{BB962C8B-B14F-4D97-AF65-F5344CB8AC3E}">
        <p14:creationId xmlns:p14="http://schemas.microsoft.com/office/powerpoint/2010/main" val="3545973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8D52-0C61-4413-A693-30189C13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customvision.ai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AE7CFC-83F8-49A6-95F3-D6718CB2E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9346" y="1825625"/>
            <a:ext cx="8693308" cy="4351338"/>
          </a:xfrm>
        </p:spPr>
      </p:pic>
    </p:spTree>
    <p:extLst>
      <p:ext uri="{BB962C8B-B14F-4D97-AF65-F5344CB8AC3E}">
        <p14:creationId xmlns:p14="http://schemas.microsoft.com/office/powerpoint/2010/main" val="1096356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1A0EB-5C0F-47CB-B486-DB4816F1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CDE5C-95FF-40D9-B00F-FA22BE3F2A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31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D8589-EFF2-4797-8B0A-0176236C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- ONNX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1DFBC-14E2-4478-9778-6136F6F53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https://github.com/Azure-Samples/cognitive-services-onnx-customvision-sample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10CE2-1E42-4FCB-9363-B1EBF1EC1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2754025"/>
            <a:ext cx="5334000" cy="342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4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6969F-8167-4693-BAC1-5D822940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-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50E55-2961-4E39-A6D9-E26890B34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https://github.com/Azure-Samples/cognitive-services-android-customvision-sample/blob/master/object_detection/README.md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76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714C-58C3-4675-9CCA-75C264A9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Create new project</a:t>
            </a:r>
          </a:p>
        </p:txBody>
      </p:sp>
      <p:pic>
        <p:nvPicPr>
          <p:cNvPr id="4" name="Content Placeholder 4" descr="A screenshot of a cat&#10;&#10;Description automatically generated">
            <a:extLst>
              <a:ext uri="{FF2B5EF4-FFF2-40B4-BE49-F238E27FC236}">
                <a16:creationId xmlns:a16="http://schemas.microsoft.com/office/drawing/2014/main" id="{8E41FBA5-0C7E-40B9-9819-38CE0403F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12038"/>
          <a:stretch/>
        </p:blipFill>
        <p:spPr>
          <a:xfrm>
            <a:off x="828675" y="1825626"/>
            <a:ext cx="105251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90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910BD-F1A3-4CF3-B461-F2FD714C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Select same fields as below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4E419E-79B7-460D-BC1E-930C2B722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62" r="1" b="7206"/>
          <a:stretch/>
        </p:blipFill>
        <p:spPr>
          <a:xfrm>
            <a:off x="828675" y="1825626"/>
            <a:ext cx="10525125" cy="4351338"/>
          </a:xfrm>
          <a:prstGeom prst="rect">
            <a:avLst/>
          </a:prstGeom>
        </p:spPr>
      </p:pic>
      <p:pic>
        <p:nvPicPr>
          <p:cNvPr id="12" name="Graphic 11" descr="Cursor">
            <a:extLst>
              <a:ext uri="{FF2B5EF4-FFF2-40B4-BE49-F238E27FC236}">
                <a16:creationId xmlns:a16="http://schemas.microsoft.com/office/drawing/2014/main" id="{6C41225A-9F86-4D7E-909F-69B0A4892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2547" y="58547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21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BE159-3BB7-4F5B-A0FD-195FAF38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7449E-D701-4797-A1CA-B9571C364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20451-DA2A-4E40-BD6B-A44446539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63" y="504825"/>
            <a:ext cx="11678074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11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EF32C-7A0B-406D-880F-B2D30446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all images from the zip file in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34F25-11EF-4BCF-A7D3-9B0D85D4B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98" y="1419224"/>
            <a:ext cx="5123302" cy="485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84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8D2D6-DF63-4753-8891-519C72CBF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one of the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FF8B4-4D24-4B8E-A981-C69BA1EB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967853" cy="444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4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14400-80AA-4070-B112-8299DFAE5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area around the facemask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A0657-AD78-45F4-A636-D7DDE27BB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17" y="1904983"/>
            <a:ext cx="7519593" cy="45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32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2B883-BC14-41B7-901E-FB79FA8D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tag named “Facemask”, this will tag the area you selected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1E9A8-274C-4935-BCA6-3E7169F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2115"/>
            <a:ext cx="7248578" cy="44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70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157</Words>
  <Application>Microsoft Office PowerPoint</Application>
  <PresentationFormat>Widescreen</PresentationFormat>
  <Paragraphs>25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Create Custom Vision resource</vt:lpstr>
      <vt:lpstr>Go to customvision.ai</vt:lpstr>
      <vt:lpstr>Create new project</vt:lpstr>
      <vt:lpstr>Select same fields as below</vt:lpstr>
      <vt:lpstr>PowerPoint Presentation</vt:lpstr>
      <vt:lpstr>Add all images from the zip file in github</vt:lpstr>
      <vt:lpstr>Select one of the images</vt:lpstr>
      <vt:lpstr>Drag area around the facemask</vt:lpstr>
      <vt:lpstr>Add a tag named “Facemask”, this will tag the area you selected</vt:lpstr>
      <vt:lpstr>Continue for other images</vt:lpstr>
      <vt:lpstr>After around 20 images, train the model</vt:lpstr>
      <vt:lpstr>It will show you performance of the iteration</vt:lpstr>
      <vt:lpstr>Run quick test using your own images</vt:lpstr>
      <vt:lpstr>PowerPoint Presentation</vt:lpstr>
      <vt:lpstr>PowerPoint Presentation</vt:lpstr>
      <vt:lpstr>PowerPoint Presentation</vt:lpstr>
      <vt:lpstr>(Optional) Use the Prediction API to predict a image - POST request</vt:lpstr>
      <vt:lpstr>Postman Example</vt:lpstr>
      <vt:lpstr>Export model to run locally on different platforms</vt:lpstr>
      <vt:lpstr>Advanced</vt:lpstr>
      <vt:lpstr>Windows - ONNX</vt:lpstr>
      <vt:lpstr>Android - Tensorflow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to customvision.ai</dc:title>
  <dc:creator>Jose Hui</dc:creator>
  <cp:lastModifiedBy>Jose Hui</cp:lastModifiedBy>
  <cp:revision>2</cp:revision>
  <dcterms:created xsi:type="dcterms:W3CDTF">2020-07-09T08:55:05Z</dcterms:created>
  <dcterms:modified xsi:type="dcterms:W3CDTF">2020-07-10T06:50:22Z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2020-07-09T15:22:37Z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c1cba7c9-5dbd-41e6-af70-4f28277f80e2</vt:lpwstr>
  </property>
  <property fmtid="{D5CDD505-2E9C-101B-9397-08002B2CF9AE}" pid="8" name="MSIP_Label_f42aa342-8706-4288-bd11-ebb85995028c_ContentBits">
    <vt:lpwstr>0</vt:lpwstr>
  </property>
</Properties>
</file>